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8"/>
  </p:handoutMasterIdLst>
  <p:sldIdLst>
    <p:sldId id="264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75C9-B408-403F-AED5-22CEC2EE50F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4326-4A14-4070-ADB5-DB49A685F2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968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LU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L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L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EE8064-CFE8-4F78-9651-C397415874D7}" type="datetimeFigureOut">
              <a:rPr lang="fr-LU" smtClean="0"/>
              <a:t>08/12/2021</a:t>
            </a:fld>
            <a:endParaRPr lang="fr-L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L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FC637E-F657-45B3-926E-EEAE408696E8}" type="slidenum">
              <a:rPr lang="fr-LU" smtClean="0"/>
              <a:t>‹#›</a:t>
            </a:fld>
            <a:endParaRPr lang="fr-LU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cid:image001.jpg@01D0CECA.9C2069F0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jpg@01D0CECA.9C2069F0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jpg@01D0CECA.9C2069F0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jpg@01D0CECA.9C2069F0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jpg@01D0CECA.9C2069F0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cid:image001.jpg@01D0CECA.9C2069F0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17912"/>
          </a:xfrm>
        </p:spPr>
        <p:txBody>
          <a:bodyPr>
            <a:normAutofit lnSpcReduction="10000"/>
          </a:bodyPr>
          <a:lstStyle/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REMISE DES CERTIFICATS</a:t>
            </a:r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 err="1">
                <a:solidFill>
                  <a:schemeClr val="bg1"/>
                </a:solidFill>
              </a:rPr>
              <a:t>FORMATIONs</a:t>
            </a:r>
            <a:br>
              <a:rPr lang="fr-LU" dirty="0"/>
            </a:br>
            <a:endParaRPr lang="fr-LU" dirty="0"/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ASSISTANcE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DENTAIRE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SECRÉTARIAT JURIDIQUE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SECRÉTARIAT MÉDICAL</a:t>
            </a:r>
            <a:br>
              <a:rPr lang="fr-LU" dirty="0">
                <a:solidFill>
                  <a:schemeClr val="accent4">
                    <a:lumMod val="50000"/>
                  </a:schemeClr>
                </a:solidFill>
              </a:rPr>
            </a:b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389" y="304526"/>
            <a:ext cx="4587627" cy="1752600"/>
          </a:xfrm>
        </p:spPr>
        <p:txBody>
          <a:bodyPr>
            <a:normAutofit/>
          </a:bodyPr>
          <a:lstStyle/>
          <a:p>
            <a:br>
              <a:rPr lang="fr-LU" dirty="0"/>
            </a:br>
            <a:endParaRPr lang="fr-L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3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62797"/>
            <a:ext cx="1944216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Intranet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010761"/>
            <a:ext cx="1584175" cy="5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215B3C-8735-4F55-AD57-F25FCF2623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58" y="3124200"/>
            <a:ext cx="1285283" cy="1192891"/>
          </a:xfrm>
          <a:prstGeom prst="rect">
            <a:avLst/>
          </a:prstGeom>
        </p:spPr>
      </p:pic>
      <p:pic>
        <p:nvPicPr>
          <p:cNvPr id="4" name="01 Eye of the Tiger (Single)">
            <a:hlinkClick r:id="" action="ppaction://media"/>
            <a:extLst>
              <a:ext uri="{FF2B5EF4-FFF2-40B4-BE49-F238E27FC236}">
                <a16:creationId xmlns:a16="http://schemas.microsoft.com/office/drawing/2014/main" id="{6C4F2354-FDB6-400D-BB7D-ED5B4CD61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512768" cy="3600400"/>
          </a:xfrm>
        </p:spPr>
        <p:txBody>
          <a:bodyPr>
            <a:normAutofit/>
          </a:bodyPr>
          <a:lstStyle/>
          <a:p>
            <a:r>
              <a:rPr lang="fr-LU" dirty="0">
                <a:solidFill>
                  <a:schemeClr val="bg1"/>
                </a:solidFill>
              </a:rPr>
              <a:t>FORMATION</a:t>
            </a:r>
            <a:endParaRPr lang="fr-LU" dirty="0"/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ASSISTANCE DENTAIRE</a:t>
            </a:r>
            <a:br>
              <a:rPr lang="fr-L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LU" sz="1300" dirty="0">
                <a:solidFill>
                  <a:schemeClr val="bg1"/>
                </a:solidFill>
              </a:rPr>
              <a:t>28 septembre 2020 – 31 décembre 2020</a:t>
            </a: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LU" sz="1000" dirty="0">
                <a:solidFill>
                  <a:schemeClr val="tx1"/>
                </a:solidFill>
              </a:rPr>
              <a:t>Brito </a:t>
            </a:r>
            <a:r>
              <a:rPr lang="fr-LU" sz="1000" dirty="0" err="1">
                <a:solidFill>
                  <a:schemeClr val="tx1"/>
                </a:solidFill>
              </a:rPr>
              <a:t>vera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lucia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 err="1">
                <a:solidFill>
                  <a:schemeClr val="tx1"/>
                </a:solidFill>
              </a:rPr>
              <a:t>Brugiotti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debora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 err="1">
                <a:solidFill>
                  <a:schemeClr val="tx1"/>
                </a:solidFill>
              </a:rPr>
              <a:t>Devillet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christine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>
                <a:solidFill>
                  <a:schemeClr val="tx1"/>
                </a:solidFill>
              </a:rPr>
              <a:t>Dos </a:t>
            </a:r>
            <a:r>
              <a:rPr lang="fr-LU" sz="1000" dirty="0" err="1">
                <a:solidFill>
                  <a:schemeClr val="tx1"/>
                </a:solidFill>
              </a:rPr>
              <a:t>santos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luzia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 err="1">
                <a:solidFill>
                  <a:schemeClr val="tx1"/>
                </a:solidFill>
              </a:rPr>
              <a:t>Kpodar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kokoe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madjé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 err="1">
                <a:solidFill>
                  <a:schemeClr val="tx1"/>
                </a:solidFill>
              </a:rPr>
              <a:t>Mailliet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séverine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>
                <a:solidFill>
                  <a:schemeClr val="tx1"/>
                </a:solidFill>
              </a:rPr>
              <a:t>Malick dorothée</a:t>
            </a:r>
          </a:p>
          <a:p>
            <a:r>
              <a:rPr lang="fr-LU" sz="1000" dirty="0" err="1">
                <a:solidFill>
                  <a:schemeClr val="tx1"/>
                </a:solidFill>
              </a:rPr>
              <a:t>Margineanu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adriana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>
                <a:solidFill>
                  <a:schemeClr val="tx1"/>
                </a:solidFill>
              </a:rPr>
              <a:t>Marie </a:t>
            </a:r>
            <a:r>
              <a:rPr lang="fr-LU" sz="1000" dirty="0" err="1">
                <a:solidFill>
                  <a:schemeClr val="tx1"/>
                </a:solidFill>
              </a:rPr>
              <a:t>julie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>
                <a:solidFill>
                  <a:schemeClr val="tx1"/>
                </a:solidFill>
              </a:rPr>
              <a:t>Nogueira </a:t>
            </a:r>
            <a:r>
              <a:rPr lang="fr-LU" sz="1000" dirty="0" err="1">
                <a:solidFill>
                  <a:schemeClr val="tx1"/>
                </a:solidFill>
              </a:rPr>
              <a:t>rosalino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manuela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>
                <a:solidFill>
                  <a:schemeClr val="tx1"/>
                </a:solidFill>
              </a:rPr>
              <a:t>Poli </a:t>
            </a:r>
            <a:r>
              <a:rPr lang="fr-LU" sz="1000" dirty="0" err="1">
                <a:solidFill>
                  <a:schemeClr val="tx1"/>
                </a:solidFill>
              </a:rPr>
              <a:t>tanya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 err="1">
                <a:solidFill>
                  <a:schemeClr val="tx1"/>
                </a:solidFill>
              </a:rPr>
              <a:t>Rembeyo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moketou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elsie</a:t>
            </a:r>
            <a:r>
              <a:rPr lang="fr-LU" sz="1000" dirty="0">
                <a:solidFill>
                  <a:schemeClr val="tx1"/>
                </a:solidFill>
              </a:rPr>
              <a:t> diane</a:t>
            </a:r>
          </a:p>
          <a:p>
            <a:r>
              <a:rPr lang="fr-LU" sz="1000" dirty="0" err="1">
                <a:solidFill>
                  <a:schemeClr val="tx1"/>
                </a:solidFill>
              </a:rPr>
              <a:t>Scarano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mailey</a:t>
            </a:r>
            <a:endParaRPr lang="fr-LU" sz="1000" dirty="0">
              <a:solidFill>
                <a:schemeClr val="tx1"/>
              </a:solidFill>
            </a:endParaRPr>
          </a:p>
          <a:p>
            <a:r>
              <a:rPr lang="fr-LU" sz="1000" dirty="0" err="1">
                <a:solidFill>
                  <a:schemeClr val="tx1"/>
                </a:solidFill>
              </a:rPr>
              <a:t>Tausch</a:t>
            </a:r>
            <a:r>
              <a:rPr lang="fr-LU" sz="1000" dirty="0">
                <a:solidFill>
                  <a:schemeClr val="tx1"/>
                </a:solidFill>
              </a:rPr>
              <a:t> </a:t>
            </a:r>
            <a:r>
              <a:rPr lang="fr-LU" sz="1000" dirty="0" err="1">
                <a:solidFill>
                  <a:schemeClr val="tx1"/>
                </a:solidFill>
              </a:rPr>
              <a:t>karmen</a:t>
            </a:r>
            <a:endParaRPr lang="fr-LU" sz="1000" dirty="0">
              <a:solidFill>
                <a:schemeClr val="tx1"/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3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2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64200"/>
            <a:ext cx="1944216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ntrane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864200"/>
            <a:ext cx="1584175" cy="59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25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512768" cy="3600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LU" sz="1700" dirty="0">
                <a:solidFill>
                  <a:schemeClr val="bg1"/>
                </a:solidFill>
              </a:rPr>
              <a:t>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LU" sz="1700" dirty="0" err="1">
                <a:solidFill>
                  <a:schemeClr val="accent4">
                    <a:lumMod val="50000"/>
                  </a:schemeClr>
                </a:solidFill>
              </a:rPr>
              <a:t>SECRÉTAriat</a:t>
            </a:r>
            <a:r>
              <a:rPr lang="fr-LU" sz="1700" dirty="0">
                <a:solidFill>
                  <a:schemeClr val="accent4">
                    <a:lumMod val="50000"/>
                  </a:schemeClr>
                </a:solidFill>
              </a:rPr>
              <a:t> JURIDIQUE</a:t>
            </a:r>
            <a:br>
              <a:rPr lang="fr-LU" sz="1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LU" sz="1700" dirty="0">
                <a:solidFill>
                  <a:schemeClr val="bg1"/>
                </a:solidFill>
              </a:rPr>
              <a:t>13  OCTOBRE 2020– 26 FÉVRIER 2021</a:t>
            </a: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BORYSENKO KRISTINA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CAMELOT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FRANçOISE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DE CUYPER NATHALIE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DE SAIZIEU FLORENCE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MANEA CAMELIA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MONCHANIN ALINE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NDOYE ADJIA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RODRIGUES DOS SANTOS MARCO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SHILLINGLAW NIKOLAI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SUK LAETITIA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THIMMESCH CHRISTIAN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THYES STEPHANE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WAGNER PAULINE</a:t>
            </a: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3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2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850552"/>
            <a:ext cx="1944216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ntrane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742970"/>
            <a:ext cx="1584175" cy="59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93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512768" cy="3600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LU" sz="1700" dirty="0">
                <a:solidFill>
                  <a:schemeClr val="bg1"/>
                </a:solidFill>
              </a:rPr>
              <a:t>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LU" sz="1700" dirty="0" err="1">
                <a:solidFill>
                  <a:schemeClr val="accent4">
                    <a:lumMod val="50000"/>
                  </a:schemeClr>
                </a:solidFill>
              </a:rPr>
              <a:t>SECRÉTAriat</a:t>
            </a:r>
            <a:r>
              <a:rPr lang="fr-LU" sz="1700" dirty="0">
                <a:solidFill>
                  <a:schemeClr val="accent4">
                    <a:lumMod val="50000"/>
                  </a:schemeClr>
                </a:solidFill>
              </a:rPr>
              <a:t> JURIDIQUE</a:t>
            </a:r>
            <a:br>
              <a:rPr lang="fr-LU" sz="1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LU" sz="1700" dirty="0">
                <a:solidFill>
                  <a:schemeClr val="bg1"/>
                </a:solidFill>
              </a:rPr>
              <a:t>29  mars 2021– 30 juillet 2021</a:t>
            </a: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Andrade ana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lucia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Barsacq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marie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Bottela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patricia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angelis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marianna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sousa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etelvina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Gerlier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anne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Mandaka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patience</a:t>
            </a: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Timani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tania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Ombrellini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marie-josé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Peerbux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zaara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Porco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angela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roberta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Rifici</a:t>
            </a:r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silvia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Thill </a:t>
            </a:r>
            <a:r>
              <a:rPr lang="fr-LU" dirty="0" err="1">
                <a:solidFill>
                  <a:schemeClr val="accent4">
                    <a:lumMod val="50000"/>
                  </a:schemeClr>
                </a:solidFill>
              </a:rPr>
              <a:t>marie-paule</a:t>
            </a:r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3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2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57416"/>
            <a:ext cx="1944216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ntrane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873466"/>
            <a:ext cx="1584175" cy="59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93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512768" cy="3600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LU" sz="2400" dirty="0">
                <a:solidFill>
                  <a:schemeClr val="bg1"/>
                </a:solidFill>
              </a:rPr>
              <a:t>FORMATION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LU" sz="2400" dirty="0" err="1">
                <a:solidFill>
                  <a:schemeClr val="accent4">
                    <a:lumMod val="50000"/>
                  </a:schemeClr>
                </a:solidFill>
              </a:rPr>
              <a:t>SECRÉTAriat</a:t>
            </a:r>
            <a:r>
              <a:rPr lang="fr-LU" sz="2400" dirty="0">
                <a:solidFill>
                  <a:schemeClr val="accent4">
                    <a:lumMod val="50000"/>
                  </a:schemeClr>
                </a:solidFill>
              </a:rPr>
              <a:t> médical</a:t>
            </a:r>
            <a:br>
              <a:rPr lang="fr-L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LU" sz="2400" dirty="0">
                <a:solidFill>
                  <a:schemeClr val="bg1"/>
                </a:solidFill>
              </a:rPr>
              <a:t>22  février 2021– 18 juin 2021</a:t>
            </a: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BOSSI MARA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CIGRANG MICHELINE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DIAZ-GARCIA ESTELLE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FAGNY DOMINIQUE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FELZ LYNN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KOHN NATHALIE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LEANDRO DA SILVA CATIA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LEUCK FRANZISKA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MARTIN TESSY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MILANESI CARMELA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METIVIER STÉPHANIE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OZEN SALIHA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QUINZI JACQUELINE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SANTOS CARVALHO NATHALIE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SAQUET JEAN-PHILIPPE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SPEDENER CAROLINE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THIRY PASCAL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WEBER ALEXANDRA</a:t>
            </a:r>
          </a:p>
          <a:p>
            <a:r>
              <a:rPr lang="fr-LU" dirty="0">
                <a:solidFill>
                  <a:schemeClr val="accent4">
                    <a:lumMod val="50000"/>
                  </a:schemeClr>
                </a:solidFill>
              </a:rPr>
              <a:t>WEINS MARIE-LOUISE</a:t>
            </a: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sz="1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L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3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2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13747"/>
            <a:ext cx="1944216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ntrane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929797"/>
            <a:ext cx="1584175" cy="59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93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17912"/>
          </a:xfrm>
        </p:spPr>
        <p:txBody>
          <a:bodyPr/>
          <a:lstStyle/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389" y="304526"/>
            <a:ext cx="4587627" cy="1752600"/>
          </a:xfrm>
        </p:spPr>
        <p:txBody>
          <a:bodyPr>
            <a:normAutofit/>
          </a:bodyPr>
          <a:lstStyle/>
          <a:p>
            <a:br>
              <a:rPr lang="fr-LU" dirty="0"/>
            </a:br>
            <a:endParaRPr lang="fr-L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5143"/>
            <a:ext cx="2520280" cy="17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62797"/>
            <a:ext cx="1944216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Intranet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010761"/>
            <a:ext cx="1584175" cy="5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7569F0-8CA0-4930-B8BB-6E8D499CC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3" y="2806397"/>
            <a:ext cx="5333333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195</Words>
  <Application>Microsoft Office PowerPoint</Application>
  <PresentationFormat>On-screen Show (4:3)</PresentationFormat>
  <Paragraphs>96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</vt:lpstr>
      <vt:lpstr>Wingdings</vt:lpstr>
      <vt:lpstr>Wingdings 2</vt:lpstr>
      <vt:lpstr>Civil</vt:lpstr>
      <vt:lpstr> 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IRS-1</dc:creator>
  <cp:lastModifiedBy>Jean-Paul Thomas</cp:lastModifiedBy>
  <cp:revision>109</cp:revision>
  <cp:lastPrinted>2019-10-11T09:51:46Z</cp:lastPrinted>
  <dcterms:created xsi:type="dcterms:W3CDTF">2017-11-20T08:33:30Z</dcterms:created>
  <dcterms:modified xsi:type="dcterms:W3CDTF">2021-12-08T09:47:58Z</dcterms:modified>
</cp:coreProperties>
</file>